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sldIdLst>
    <p:sldId id="3318" r:id="rId6"/>
    <p:sldId id="11606" r:id="rId7"/>
    <p:sldId id="11607" r:id="rId8"/>
    <p:sldId id="1160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B0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A68FB0-19AB-482B-AB25-DC5A341D70DB}" v="18" dt="2023-05-01T10:15:07.6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72A77-0C1D-72F1-1685-6CA120E388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6D6DA8-1140-A574-29CB-EEA6691096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E73259-1FB9-6D4F-D2B0-052CA9747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39F1-836A-4789-AC19-B91D1D4E1122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49F5C-8D87-3F94-D42D-0A59B8833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D3F133-66DD-6340-A0FC-F6C00956B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0BB2F-3E61-424E-85FB-AEE87D794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182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24BF8-B99D-8132-E1C3-A37C5B228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D48135-3C71-973B-BFF6-5B1EFF192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DFBE1-7432-B8B0-DA0C-CF85EE8F7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39F1-836A-4789-AC19-B91D1D4E1122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7C6FB1-C414-90F2-D931-09DDC2550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F7B63B-69CE-A325-9D38-75A2136DB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0BB2F-3E61-424E-85FB-AEE87D794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787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D352DC-C8A9-8A6E-89E1-317C27DBE0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F4874-60A9-EE66-A48D-8CA8D43A58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B95E1-44DE-2A3A-0FEC-DD602152E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39F1-836A-4789-AC19-B91D1D4E1122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CD0065-63B5-8E2A-A246-5AA22C87B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9D854-E049-7883-0823-D8F299A7F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0BB2F-3E61-424E-85FB-AEE87D794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659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831851" y="1709742"/>
            <a:ext cx="10515601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1" y="4589464"/>
            <a:ext cx="105156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399">
                <a:solidFill>
                  <a:srgbClr val="888888"/>
                </a:solidFill>
              </a:defRPr>
            </a:lvl1pPr>
            <a:lvl2pPr marL="0" indent="457052">
              <a:buSzTx/>
              <a:buFontTx/>
              <a:buNone/>
              <a:defRPr sz="2399">
                <a:solidFill>
                  <a:srgbClr val="888888"/>
                </a:solidFill>
              </a:defRPr>
            </a:lvl2pPr>
            <a:lvl3pPr marL="0" indent="914103">
              <a:buSzTx/>
              <a:buFontTx/>
              <a:buNone/>
              <a:defRPr sz="2399">
                <a:solidFill>
                  <a:srgbClr val="888888"/>
                </a:solidFill>
              </a:defRPr>
            </a:lvl3pPr>
            <a:lvl4pPr marL="0" indent="1371154">
              <a:buSzTx/>
              <a:buFontTx/>
              <a:buNone/>
              <a:defRPr sz="2399">
                <a:solidFill>
                  <a:srgbClr val="888888"/>
                </a:solidFill>
              </a:defRPr>
            </a:lvl4pPr>
            <a:lvl5pPr marL="0" indent="1828205">
              <a:buSzTx/>
              <a:buFontTx/>
              <a:buNone/>
              <a:defRPr sz="2399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275439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1" y="1825625"/>
            <a:ext cx="5181600" cy="435134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3177388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9" y="1681165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399" b="1"/>
            </a:lvl1pPr>
            <a:lvl2pPr marL="0" indent="457052">
              <a:buSzTx/>
              <a:buFontTx/>
              <a:buNone/>
              <a:defRPr sz="2399" b="1"/>
            </a:lvl2pPr>
            <a:lvl3pPr marL="0" indent="914103">
              <a:buSzTx/>
              <a:buFontTx/>
              <a:buNone/>
              <a:defRPr sz="2399" b="1"/>
            </a:lvl3pPr>
            <a:lvl4pPr marL="0" indent="1371154">
              <a:buSzTx/>
              <a:buFontTx/>
              <a:buNone/>
              <a:defRPr sz="2399" b="1"/>
            </a:lvl4pPr>
            <a:lvl5pPr marL="0" indent="1828205">
              <a:buSzTx/>
              <a:buFontTx/>
              <a:buNone/>
              <a:defRPr sz="2399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2" y="1681165"/>
            <a:ext cx="5183189" cy="823913"/>
          </a:xfrm>
          <a:prstGeom prst="rect">
            <a:avLst/>
          </a:prstGeom>
        </p:spPr>
        <p:txBody>
          <a:bodyPr anchor="b"/>
          <a:lstStyle>
            <a:lvl1pPr marL="0" indent="0" algn="r" rtl="0">
              <a:buSzTx/>
              <a:buFontTx/>
              <a:buNone/>
              <a:defRPr sz="2400" b="1"/>
            </a:lvl1pPr>
          </a:lstStyle>
          <a:p>
            <a:pPr marL="0" indent="0" rtl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1832690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8" y="987425"/>
            <a:ext cx="6172201" cy="4873626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 marL="718223" indent="-261172">
              <a:defRPr sz="3199"/>
            </a:lvl2pPr>
            <a:lvl3pPr marL="1218802" indent="-304700">
              <a:defRPr sz="3199"/>
            </a:lvl3pPr>
            <a:lvl4pPr marL="1736795" indent="-365640">
              <a:defRPr sz="3199"/>
            </a:lvl4pPr>
            <a:lvl5pPr marL="2193847" indent="-365640">
              <a:defRPr sz="319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1"/>
            <a:ext cx="3932238" cy="3811589"/>
          </a:xfrm>
          <a:prstGeom prst="rect">
            <a:avLst/>
          </a:prstGeom>
        </p:spPr>
        <p:txBody>
          <a:bodyPr/>
          <a:lstStyle>
            <a:lvl1pPr marL="0" indent="0" algn="r" rtl="0">
              <a:buSzTx/>
              <a:buFontTx/>
              <a:buNone/>
              <a:defRPr sz="1600"/>
            </a:lvl1pPr>
          </a:lstStyle>
          <a:p>
            <a:pPr marL="0" indent="0" rtl="0">
              <a:buSzTx/>
              <a:buFontTx/>
              <a:buNone/>
              <a:defRPr sz="1600"/>
            </a:pPr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1657655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7"/>
          <p:cNvSpPr/>
          <p:nvPr/>
        </p:nvSpPr>
        <p:spPr>
          <a:xfrm>
            <a:off x="467775" y="69668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6" tIns="45706" rIns="45706" bIns="45706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9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35" y="69668"/>
            <a:ext cx="2586790" cy="393195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8" tIns="45718" rIns="45718" bIns="45718"/>
          <a:lstStyle/>
          <a:p>
            <a:pPr rtl="0">
              <a:defRPr/>
            </a:pPr>
            <a:r>
              <a:t>Title Text</a:t>
            </a:r>
          </a:p>
        </p:txBody>
      </p:sp>
      <p:sp>
        <p:nvSpPr>
          <p:cNvPr id="97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</p:spPr>
        <p:txBody>
          <a:bodyPr lIns="45718" tIns="45718" rIns="45718" bIns="45718"/>
          <a:lstStyle>
            <a:lvl1pPr marL="228523" indent="-228523"/>
            <a:lvl2pPr marL="723664" indent="-266612"/>
            <a:lvl3pPr marL="1234037" indent="-319935"/>
            <a:lvl4pPr marL="1726638" indent="-355483"/>
            <a:lvl5pPr marL="2183689" indent="-355482"/>
          </a:lstStyle>
          <a:p>
            <a:pPr rtl="0">
              <a:defRPr/>
            </a:pPr>
            <a:r>
              <a:t>Body Level One</a:t>
            </a:r>
          </a:p>
          <a:p>
            <a:pPr lvl="1" rtl="0">
              <a:defRPr/>
            </a:pPr>
            <a:r>
              <a:t>Body Level Two</a:t>
            </a:r>
          </a:p>
          <a:p>
            <a:pPr lvl="2" rtl="0">
              <a:defRPr/>
            </a:pPr>
            <a:r>
              <a:t>Body Level Three</a:t>
            </a:r>
          </a:p>
          <a:p>
            <a:pPr lvl="3" rtl="0">
              <a:defRPr/>
            </a:pPr>
            <a:r>
              <a:t>Body Level Four</a:t>
            </a:r>
          </a:p>
          <a:p>
            <a:pPr lvl="4" rtl="0">
              <a:defRPr/>
            </a:pPr>
            <a:r>
              <a:t>Body Level Five</a:t>
            </a:r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7" y="6400418"/>
            <a:ext cx="279954" cy="276995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078209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485900" y="1581150"/>
            <a:ext cx="920115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ar-EG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49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5017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FAE98-39DF-4EB7-6DEC-25DFEE079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FA5B5-7AD9-49E9-2293-B04A064D5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C26DE4-85D1-7BF2-0DAC-430048BA7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39F1-836A-4789-AC19-B91D1D4E1122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430EBA-ABE3-AAE2-F828-A0FA872CC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312F98-FC48-0453-73DF-C7A4252DC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0BB2F-3E61-424E-85FB-AEE87D794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910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E231D-734A-5F37-CB4A-BF4F08A29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FA2EC3-7239-449B-17D0-1A870C456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7FDB8-B173-728E-A3E6-4F08B1DC5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39F1-836A-4789-AC19-B91D1D4E1122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35FE8-4CF5-EE60-CDAB-837C485EA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2F6A2-98DD-6884-D8E4-EB32842CA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0BB2F-3E61-424E-85FB-AEE87D794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14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2BE0C-97F9-5598-AE44-268707F7F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23463-0738-BF2E-D6D8-DDEBAE29F1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102E9D-FD66-1873-34A7-4038895C26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91D0DF-1B32-D5DE-B132-35EA19B9B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39F1-836A-4789-AC19-B91D1D4E1122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274911-2003-FA89-FB75-6D5C2196C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DE679F-AD8A-1C2C-3744-F8A735F66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0BB2F-3E61-424E-85FB-AEE87D794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080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612A6-0084-4C91-2CF9-FDFDAAF3A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114608-9B66-A78C-C302-548C95653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8379DB-4DAB-A664-ED86-82FDCA9D2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F062C2-CE23-5560-1BB5-904C14135B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7430E0-C90F-C06B-AB1B-6FCD07F7D5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D82C93-992E-CB79-BE00-83E253EF3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39F1-836A-4789-AC19-B91D1D4E1122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07FD3F-054D-0441-8D9E-32B660842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0CE0D2-1169-9C9A-31AD-5273E013D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0BB2F-3E61-424E-85FB-AEE87D794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4864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69589-3686-A634-0E37-E14D61163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6A4D21-9C79-8F53-A962-83978BC69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39F1-836A-4789-AC19-B91D1D4E1122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72EBDE-BF26-004A-8F01-010F4A3CB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21EEDB-A128-F8DB-D448-5B1EBEFD2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0BB2F-3E61-424E-85FB-AEE87D794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268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E582F5-2D82-C83C-8D3B-97222E06D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39F1-836A-4789-AC19-B91D1D4E1122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8DF5CA-F0A0-B31A-454C-3651601D1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E72BA-6BCF-4E21-B4FC-993348276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0BB2F-3E61-424E-85FB-AEE87D794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511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F1C1D-8E29-0929-E59B-58E93D87A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FEB57-2F81-E1D5-9B2B-1EC949BD1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F559F4-1F0B-E3E2-0B61-8D91EC3BC9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EFE032-BD8D-D7CA-1F97-6D93DD666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39F1-836A-4789-AC19-B91D1D4E1122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DD1270-9DC4-3016-82F6-2784C69AF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63D49A-1A6E-C170-9F57-A62448A75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0BB2F-3E61-424E-85FB-AEE87D794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399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CE158-C6B6-08DC-2192-DA1C10BBB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501A15-B611-7188-9281-49FE27365C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A2C714-87E1-B92B-F353-AED6C2789D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36BCB3-9326-D1CD-E994-B3169E6E1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39F1-836A-4789-AC19-B91D1D4E1122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1C5C61-DBE2-68AB-5857-D948859A0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DE63C-77C5-FD02-09C7-8FFE5C2CD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0BB2F-3E61-424E-85FB-AEE87D794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316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B2A871-BDF7-E10C-F63D-951D1A0CA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43D437-ECF3-470F-82A9-BF322ECAF8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AFB815-F00A-F506-308E-7D513780BC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739F1-836A-4789-AC19-B91D1D4E1122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171D20-D692-07A7-1EF5-E41EBE8C17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98104B-922F-1080-D38F-09FFE2D57E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0BB2F-3E61-424E-85FB-AEE87D794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525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467775" y="69669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7" rIns="45707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3" name="Picture 6" descr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035" y="69669"/>
            <a:ext cx="2586790" cy="39319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</a:lstStyle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  <a:lvl2pPr rtl="1">
              <a:defRPr/>
            </a:lvl2pPr>
            <a:lvl3pPr rtl="1">
              <a:defRPr/>
            </a:lvl3pPr>
            <a:lvl4pPr rtl="1">
              <a:defRPr/>
            </a:lvl4pPr>
            <a:lvl5pPr rtl="1">
              <a:defRPr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6" y="6400417"/>
            <a:ext cx="279956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4236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 spd="med"/>
  <p:txStyles>
    <p:titleStyle>
      <a:lvl1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524" marR="0" indent="-228524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664" marR="0" indent="-266612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038" marR="0" indent="-319935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6638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3690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0741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7792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4843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1895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06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126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189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251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5314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2377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19944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650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636037D-AB7C-B835-743F-A4D749060FF7}"/>
              </a:ext>
            </a:extLst>
          </p:cNvPr>
          <p:cNvSpPr txBox="1"/>
          <p:nvPr/>
        </p:nvSpPr>
        <p:spPr>
          <a:xfrm>
            <a:off x="1783630" y="1872185"/>
            <a:ext cx="8153400" cy="28469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 defTabSz="1218987" rtl="1" fontAlgn="base"/>
            <a:r>
              <a:rPr lang="ar-AE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PT Bold Heading" panose="02010400000000000000" pitchFamily="2" charset="-78"/>
              </a:rPr>
              <a:t>أوراق عمل وحدة</a:t>
            </a:r>
          </a:p>
          <a:p>
            <a:pPr algn="ctr" defTabSz="1218987" rtl="1" fontAlgn="base"/>
            <a:endParaRPr lang="ar-AE" altLang="en-US" sz="2800" dirty="0">
              <a:solidFill>
                <a:srgbClr val="000000"/>
              </a:solidFill>
              <a:latin typeface="Times New Roman" panose="02020603050405020304" pitchFamily="18" charset="0"/>
              <a:cs typeface="PT Bold Heading" panose="02010400000000000000" pitchFamily="2" charset="-78"/>
            </a:endParaRPr>
          </a:p>
          <a:p>
            <a:pPr algn="ctr" defTabSz="1218987" rtl="1" fontAlgn="base"/>
            <a:r>
              <a:rPr lang="ar-AE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PT Bold Heading" panose="02010400000000000000" pitchFamily="2" charset="-78"/>
              </a:rPr>
              <a:t>( يظهر مهارات العمل مع الآخرين)</a:t>
            </a:r>
          </a:p>
          <a:p>
            <a:pPr algn="ctr" defTabSz="1218987" rtl="1" fontAlgn="base"/>
            <a:endParaRPr lang="ar-AE" altLang="en-US" sz="2800" dirty="0">
              <a:solidFill>
                <a:srgbClr val="000000"/>
              </a:solidFill>
              <a:latin typeface="Times New Roman" panose="02020603050405020304" pitchFamily="18" charset="0"/>
              <a:cs typeface="PT Bold Heading" panose="02010400000000000000" pitchFamily="2" charset="-78"/>
            </a:endParaRPr>
          </a:p>
          <a:p>
            <a:pPr algn="ctr" defTabSz="1218987" rtl="1" fontAlgn="base"/>
            <a:endParaRPr lang="ar-AE" altLang="en-US" sz="2800" dirty="0">
              <a:solidFill>
                <a:srgbClr val="000000"/>
              </a:solidFill>
              <a:latin typeface="Times New Roman" panose="02020603050405020304" pitchFamily="18" charset="0"/>
              <a:cs typeface="PT Bold Heading" panose="02010400000000000000" pitchFamily="2" charset="-78"/>
            </a:endParaRPr>
          </a:p>
          <a:p>
            <a:pPr algn="ctr" defTabSz="1218987" rtl="1" fontAlgn="base"/>
            <a:endParaRPr lang="ar-AE" altLang="en-US" sz="800" dirty="0">
              <a:solidFill>
                <a:srgbClr val="000000"/>
              </a:solidFill>
              <a:latin typeface="Times New Roman" panose="02020603050405020304" pitchFamily="18" charset="0"/>
              <a:cs typeface="PT Bold Heading" panose="02010400000000000000" pitchFamily="2" charset="-78"/>
            </a:endParaRPr>
          </a:p>
          <a:p>
            <a:pPr algn="ctr" defTabSz="1218987" rtl="1" fontAlgn="base"/>
            <a:endParaRPr lang="ar-AE" altLang="en-US" sz="1050" dirty="0">
              <a:solidFill>
                <a:srgbClr val="000000"/>
              </a:solidFill>
              <a:latin typeface="Times New Roman" panose="02020603050405020304" pitchFamily="18" charset="0"/>
              <a:cs typeface="PT Bold Heading" panose="02010400000000000000" pitchFamily="2" charset="-78"/>
            </a:endParaRPr>
          </a:p>
          <a:p>
            <a:pPr algn="ctr" defTabSz="1218987" rtl="1" fontAlgn="base"/>
            <a:endParaRPr lang="ar-AE" altLang="en-US" sz="1050" dirty="0">
              <a:solidFill>
                <a:srgbClr val="000000"/>
              </a:solidFill>
              <a:latin typeface="Times New Roman" panose="02020603050405020304" pitchFamily="18" charset="0"/>
              <a:cs typeface="PT Bold Heading" panose="02010400000000000000" pitchFamily="2" charset="-78"/>
            </a:endParaRPr>
          </a:p>
          <a:p>
            <a:pPr algn="ctr" defTabSz="1218987" rtl="1" fontAlgn="base"/>
            <a:endParaRPr lang="ar-AE" altLang="en-US" sz="1000" dirty="0">
              <a:solidFill>
                <a:srgbClr val="000000"/>
              </a:solidFill>
              <a:latin typeface="Times New Roman" panose="02020603050405020304" pitchFamily="18" charset="0"/>
              <a:cs typeface="PT Bold Heading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0433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Right 3">
            <a:extLst>
              <a:ext uri="{FF2B5EF4-FFF2-40B4-BE49-F238E27FC236}">
                <a16:creationId xmlns:a16="http://schemas.microsoft.com/office/drawing/2014/main" id="{EEA4FC4C-3E8D-4CBC-8FF9-AAAAF25EC980}"/>
              </a:ext>
            </a:extLst>
          </p:cNvPr>
          <p:cNvSpPr/>
          <p:nvPr/>
        </p:nvSpPr>
        <p:spPr>
          <a:xfrm>
            <a:off x="2839647" y="3451955"/>
            <a:ext cx="829558" cy="386499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B8BEA9-725F-4D38-96BF-62B0EEA7D0DF}"/>
              </a:ext>
            </a:extLst>
          </p:cNvPr>
          <p:cNvSpPr/>
          <p:nvPr/>
        </p:nvSpPr>
        <p:spPr>
          <a:xfrm>
            <a:off x="100013" y="3380518"/>
            <a:ext cx="2185987" cy="46166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AE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  <a:sym typeface="Calibri"/>
              </a:rPr>
              <a:t>البطاقات </a:t>
            </a:r>
            <a:r>
              <a:rPr kumimoji="0" lang="ar-A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D7B3ACE-A5F9-4FEB-94B5-7ECCCBD30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3" y="884878"/>
            <a:ext cx="5520850" cy="545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7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Right 3">
            <a:extLst>
              <a:ext uri="{FF2B5EF4-FFF2-40B4-BE49-F238E27FC236}">
                <a16:creationId xmlns:a16="http://schemas.microsoft.com/office/drawing/2014/main" id="{EEA4FC4C-3E8D-4CBC-8FF9-AAAAF25EC980}"/>
              </a:ext>
            </a:extLst>
          </p:cNvPr>
          <p:cNvSpPr/>
          <p:nvPr/>
        </p:nvSpPr>
        <p:spPr>
          <a:xfrm>
            <a:off x="2839647" y="3451955"/>
            <a:ext cx="829558" cy="386499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B8BEA9-725F-4D38-96BF-62B0EEA7D0DF}"/>
              </a:ext>
            </a:extLst>
          </p:cNvPr>
          <p:cNvSpPr/>
          <p:nvPr/>
        </p:nvSpPr>
        <p:spPr>
          <a:xfrm>
            <a:off x="100013" y="3380518"/>
            <a:ext cx="2185987" cy="46166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AE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  <a:sym typeface="Calibri"/>
              </a:rPr>
              <a:t>البطاقات </a:t>
            </a:r>
            <a:r>
              <a:rPr kumimoji="0" lang="ar-A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CA3676-0310-4228-AF5F-CAB813D86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6923" y="950118"/>
            <a:ext cx="7547366" cy="495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043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Right 3">
            <a:extLst>
              <a:ext uri="{FF2B5EF4-FFF2-40B4-BE49-F238E27FC236}">
                <a16:creationId xmlns:a16="http://schemas.microsoft.com/office/drawing/2014/main" id="{EEA4FC4C-3E8D-4CBC-8FF9-AAAAF25EC980}"/>
              </a:ext>
            </a:extLst>
          </p:cNvPr>
          <p:cNvSpPr/>
          <p:nvPr/>
        </p:nvSpPr>
        <p:spPr>
          <a:xfrm>
            <a:off x="2839647" y="3451955"/>
            <a:ext cx="829558" cy="386499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B8BEA9-725F-4D38-96BF-62B0EEA7D0DF}"/>
              </a:ext>
            </a:extLst>
          </p:cNvPr>
          <p:cNvSpPr/>
          <p:nvPr/>
        </p:nvSpPr>
        <p:spPr>
          <a:xfrm>
            <a:off x="100013" y="3380518"/>
            <a:ext cx="2185987" cy="46166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AE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  <a:sym typeface="Calibri"/>
              </a:rPr>
              <a:t>البطاقات </a:t>
            </a:r>
            <a:r>
              <a:rPr kumimoji="0" lang="ar-A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05378E-1AC5-4EA5-823B-AC98B549C7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50" y="1828801"/>
            <a:ext cx="6519863" cy="352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2949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D8CC9EE4801F4B8F08E004DE5D0B29" ma:contentTypeVersion="7" ma:contentTypeDescription="Create a new document." ma:contentTypeScope="" ma:versionID="c25fc6b77e5513ae4840aa9a3c2cfb2e">
  <xsd:schema xmlns:xsd="http://www.w3.org/2001/XMLSchema" xmlns:xs="http://www.w3.org/2001/XMLSchema" xmlns:p="http://schemas.microsoft.com/office/2006/metadata/properties" xmlns:ns2="e9b5038c-8b9f-4961-9fe9-ef55901a2008" xmlns:ns3="9b9aab31-0c16-4346-9c38-04415f4a4d2d" targetNamespace="http://schemas.microsoft.com/office/2006/metadata/properties" ma:root="true" ma:fieldsID="7bf5c5be76c9a583cf843c56954b1877" ns2:_="" ns3:_="">
    <xsd:import namespace="e9b5038c-8b9f-4961-9fe9-ef55901a2008"/>
    <xsd:import namespace="9b9aab31-0c16-4346-9c38-04415f4a4d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b5038c-8b9f-4961-9fe9-ef55901a20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aab31-0c16-4346-9c38-04415f4a4d2d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19D9AEC-6BD3-41DA-B76B-B5B514A8590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281E0BA-8AE7-4C7B-9A6D-499BA928494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C43BB7E-90EB-4208-977A-0A4802FD6A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b5038c-8b9f-4961-9fe9-ef55901a2008"/>
    <ds:schemaRef ds:uri="9b9aab31-0c16-4346-9c38-04415f4a4d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5639</TotalTime>
  <Words>13</Words>
  <Application>Microsoft Office PowerPoint</Application>
  <PresentationFormat>Widescreen</PresentationFormat>
  <Paragraphs>10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Helvetica</vt:lpstr>
      <vt:lpstr>Times New Roman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EIMAN RASHED ALSHAMSI</dc:creator>
  <cp:lastModifiedBy>MEEAD AHMED OBAID ALTENEIJI</cp:lastModifiedBy>
  <cp:revision>21</cp:revision>
  <dcterms:created xsi:type="dcterms:W3CDTF">2023-05-01T10:02:06Z</dcterms:created>
  <dcterms:modified xsi:type="dcterms:W3CDTF">2024-01-17T06:49:44Z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0x0101008ED8CC9EE4801F4B8F08E004DE5D0B29</vt:lpwstr>
  </property>
</Properties>
</file>